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0" r:id="rId4"/>
    <p:sldId id="270" r:id="rId5"/>
    <p:sldId id="271" r:id="rId6"/>
    <p:sldId id="268" r:id="rId7"/>
    <p:sldId id="269" r:id="rId8"/>
    <p:sldId id="272" r:id="rId9"/>
    <p:sldId id="267" r:id="rId10"/>
    <p:sldId id="274" r:id="rId11"/>
    <p:sldId id="261" r:id="rId12"/>
    <p:sldId id="262" r:id="rId13"/>
    <p:sldId id="263" r:id="rId14"/>
    <p:sldId id="264" r:id="rId15"/>
    <p:sldId id="265" r:id="rId16"/>
    <p:sldId id="266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89"/>
    <p:restoredTop sz="94669"/>
  </p:normalViewPr>
  <p:slideViewPr>
    <p:cSldViewPr snapToGrid="0" snapToObjects="1">
      <p:cViewPr varScale="1">
        <p:scale>
          <a:sx n="81" d="100"/>
          <a:sy n="81" d="100"/>
        </p:scale>
        <p:origin x="19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803AC0-7EFD-8E44-8099-77ECD41D8509}" type="doc">
      <dgm:prSet loTypeId="urn:microsoft.com/office/officeart/2005/8/layout/gear1" loCatId="" qsTypeId="urn:microsoft.com/office/officeart/2005/8/quickstyle/simple4" qsCatId="simple" csTypeId="urn:microsoft.com/office/officeart/2005/8/colors/accent1_2" csCatId="accent1" phldr="1"/>
      <dgm:spPr/>
    </dgm:pt>
    <dgm:pt modelId="{5254FC7D-EBDB-C94C-9C7B-F5D1543DC3F2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CONTENT ITEM®</a:t>
          </a:r>
          <a:endParaRPr lang="en-US" dirty="0">
            <a:solidFill>
              <a:schemeClr val="tx1"/>
            </a:solidFill>
          </a:endParaRPr>
        </a:p>
      </dgm:t>
    </dgm:pt>
    <dgm:pt modelId="{01F47767-1D58-9C43-8A1C-4D9BB4AD532D}" type="parTrans" cxnId="{814DFC31-C18F-6843-B287-17D75E4B0EF3}">
      <dgm:prSet/>
      <dgm:spPr/>
      <dgm:t>
        <a:bodyPr/>
        <a:lstStyle/>
        <a:p>
          <a:endParaRPr lang="en-US"/>
        </a:p>
      </dgm:t>
    </dgm:pt>
    <dgm:pt modelId="{7CE8B053-93CF-BD41-B16C-92BEDF74F909}" type="sibTrans" cxnId="{814DFC31-C18F-6843-B287-17D75E4B0EF3}">
      <dgm:prSet/>
      <dgm:spPr/>
      <dgm:t>
        <a:bodyPr/>
        <a:lstStyle/>
        <a:p>
          <a:endParaRPr lang="en-US"/>
        </a:p>
      </dgm:t>
    </dgm:pt>
    <dgm:pt modelId="{21F9C290-4E2B-D24F-AAEA-5AD9D3733B0F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CC®</a:t>
          </a:r>
          <a:endParaRPr lang="en-US" dirty="0">
            <a:solidFill>
              <a:schemeClr val="tx1"/>
            </a:solidFill>
          </a:endParaRPr>
        </a:p>
      </dgm:t>
    </dgm:pt>
    <dgm:pt modelId="{E4BCD0AD-C839-8548-892C-E3BF0956B18C}" type="parTrans" cxnId="{BA9D23F1-66B2-DB43-A2D3-0114957AE599}">
      <dgm:prSet/>
      <dgm:spPr/>
      <dgm:t>
        <a:bodyPr/>
        <a:lstStyle/>
        <a:p>
          <a:endParaRPr lang="en-US"/>
        </a:p>
      </dgm:t>
    </dgm:pt>
    <dgm:pt modelId="{8A6D15ED-CFC5-2343-988D-93AA441CD45B}" type="sibTrans" cxnId="{BA9D23F1-66B2-DB43-A2D3-0114957AE599}">
      <dgm:prSet/>
      <dgm:spPr/>
      <dgm:t>
        <a:bodyPr/>
        <a:lstStyle/>
        <a:p>
          <a:endParaRPr lang="en-US"/>
        </a:p>
      </dgm:t>
    </dgm:pt>
    <dgm:pt modelId="{0C4B5839-CF6D-D643-954E-D87E70C08835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LTI®</a:t>
          </a:r>
          <a:endParaRPr lang="en-US" dirty="0">
            <a:solidFill>
              <a:schemeClr val="tx1"/>
            </a:solidFill>
          </a:endParaRPr>
        </a:p>
      </dgm:t>
    </dgm:pt>
    <dgm:pt modelId="{2085A586-5E06-4740-9E10-5F7FE3AED149}" type="parTrans" cxnId="{8D2A44A2-A91C-2441-8781-C1B7A14F394A}">
      <dgm:prSet/>
      <dgm:spPr/>
      <dgm:t>
        <a:bodyPr/>
        <a:lstStyle/>
        <a:p>
          <a:endParaRPr lang="en-US"/>
        </a:p>
      </dgm:t>
    </dgm:pt>
    <dgm:pt modelId="{2FEE0124-FEE7-F249-A5EE-F435022148A6}" type="sibTrans" cxnId="{8D2A44A2-A91C-2441-8781-C1B7A14F394A}">
      <dgm:prSet/>
      <dgm:spPr/>
      <dgm:t>
        <a:bodyPr/>
        <a:lstStyle/>
        <a:p>
          <a:endParaRPr lang="en-US"/>
        </a:p>
      </dgm:t>
    </dgm:pt>
    <dgm:pt modelId="{B2D2FC42-1ADE-AD46-81F3-6EF33F32D4C0}" type="pres">
      <dgm:prSet presAssocID="{FB803AC0-7EFD-8E44-8099-77ECD41D8509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8C4329E3-3DA8-F543-BC6A-65E88CACD975}" type="pres">
      <dgm:prSet presAssocID="{5254FC7D-EBDB-C94C-9C7B-F5D1543DC3F2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E9EAAA-8FF8-8941-9A78-1554B7C471CF}" type="pres">
      <dgm:prSet presAssocID="{5254FC7D-EBDB-C94C-9C7B-F5D1543DC3F2}" presName="gear1srcNode" presStyleLbl="node1" presStyleIdx="0" presStyleCnt="3"/>
      <dgm:spPr/>
      <dgm:t>
        <a:bodyPr/>
        <a:lstStyle/>
        <a:p>
          <a:endParaRPr lang="en-US"/>
        </a:p>
      </dgm:t>
    </dgm:pt>
    <dgm:pt modelId="{449F0CB1-D66E-A044-AE04-CE70D1586076}" type="pres">
      <dgm:prSet presAssocID="{5254FC7D-EBDB-C94C-9C7B-F5D1543DC3F2}" presName="gear1dstNode" presStyleLbl="node1" presStyleIdx="0" presStyleCnt="3"/>
      <dgm:spPr/>
      <dgm:t>
        <a:bodyPr/>
        <a:lstStyle/>
        <a:p>
          <a:endParaRPr lang="en-US"/>
        </a:p>
      </dgm:t>
    </dgm:pt>
    <dgm:pt modelId="{5F8B13C2-6AA5-8E48-B08F-271FE8B15D73}" type="pres">
      <dgm:prSet presAssocID="{21F9C290-4E2B-D24F-AAEA-5AD9D3733B0F}" presName="gear2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50C70F-7ED1-C04F-960A-94086B07D924}" type="pres">
      <dgm:prSet presAssocID="{21F9C290-4E2B-D24F-AAEA-5AD9D3733B0F}" presName="gear2srcNode" presStyleLbl="node1" presStyleIdx="1" presStyleCnt="3"/>
      <dgm:spPr/>
      <dgm:t>
        <a:bodyPr/>
        <a:lstStyle/>
        <a:p>
          <a:endParaRPr lang="en-US"/>
        </a:p>
      </dgm:t>
    </dgm:pt>
    <dgm:pt modelId="{4CA655C7-18B4-A64D-9AD9-5ABDA0E495B9}" type="pres">
      <dgm:prSet presAssocID="{21F9C290-4E2B-D24F-AAEA-5AD9D3733B0F}" presName="gear2dstNode" presStyleLbl="node1" presStyleIdx="1" presStyleCnt="3"/>
      <dgm:spPr/>
      <dgm:t>
        <a:bodyPr/>
        <a:lstStyle/>
        <a:p>
          <a:endParaRPr lang="en-US"/>
        </a:p>
      </dgm:t>
    </dgm:pt>
    <dgm:pt modelId="{8F0F215D-46CB-6740-834B-069FC4CC7236}" type="pres">
      <dgm:prSet presAssocID="{0C4B5839-CF6D-D643-954E-D87E70C08835}" presName="gear3" presStyleLbl="node1" presStyleIdx="2" presStyleCnt="3"/>
      <dgm:spPr/>
      <dgm:t>
        <a:bodyPr/>
        <a:lstStyle/>
        <a:p>
          <a:endParaRPr lang="en-US"/>
        </a:p>
      </dgm:t>
    </dgm:pt>
    <dgm:pt modelId="{FB784593-BC28-F044-BBDE-B0666115D904}" type="pres">
      <dgm:prSet presAssocID="{0C4B5839-CF6D-D643-954E-D87E70C08835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6AC760-91AE-CB49-AA7B-3F82AAE3001F}" type="pres">
      <dgm:prSet presAssocID="{0C4B5839-CF6D-D643-954E-D87E70C08835}" presName="gear3srcNode" presStyleLbl="node1" presStyleIdx="2" presStyleCnt="3"/>
      <dgm:spPr/>
      <dgm:t>
        <a:bodyPr/>
        <a:lstStyle/>
        <a:p>
          <a:endParaRPr lang="en-US"/>
        </a:p>
      </dgm:t>
    </dgm:pt>
    <dgm:pt modelId="{2EF4F175-B3AB-9046-8778-8680FFDA2895}" type="pres">
      <dgm:prSet presAssocID="{0C4B5839-CF6D-D643-954E-D87E70C08835}" presName="gear3dstNode" presStyleLbl="node1" presStyleIdx="2" presStyleCnt="3"/>
      <dgm:spPr/>
      <dgm:t>
        <a:bodyPr/>
        <a:lstStyle/>
        <a:p>
          <a:endParaRPr lang="en-US"/>
        </a:p>
      </dgm:t>
    </dgm:pt>
    <dgm:pt modelId="{A05A29C6-30FB-6B44-8723-4961B8C06B70}" type="pres">
      <dgm:prSet presAssocID="{7CE8B053-93CF-BD41-B16C-92BEDF74F909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081734C5-EC5F-B442-A8F7-0E6352E3467F}" type="pres">
      <dgm:prSet presAssocID="{8A6D15ED-CFC5-2343-988D-93AA441CD45B}" presName="connector2" presStyleLbl="sibTrans2D1" presStyleIdx="1" presStyleCnt="3"/>
      <dgm:spPr/>
      <dgm:t>
        <a:bodyPr/>
        <a:lstStyle/>
        <a:p>
          <a:endParaRPr lang="en-US"/>
        </a:p>
      </dgm:t>
    </dgm:pt>
    <dgm:pt modelId="{FDE87692-A710-3D40-B881-F41C5E3E790E}" type="pres">
      <dgm:prSet presAssocID="{2FEE0124-FEE7-F249-A5EE-F435022148A6}" presName="connector3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BA601777-F28C-D846-95EE-9F22E81075D2}" type="presOf" srcId="{5254FC7D-EBDB-C94C-9C7B-F5D1543DC3F2}" destId="{12E9EAAA-8FF8-8941-9A78-1554B7C471CF}" srcOrd="1" destOrd="0" presId="urn:microsoft.com/office/officeart/2005/8/layout/gear1"/>
    <dgm:cxn modelId="{22889317-72BF-3946-99DD-4C21CA5E54B3}" type="presOf" srcId="{8A6D15ED-CFC5-2343-988D-93AA441CD45B}" destId="{081734C5-EC5F-B442-A8F7-0E6352E3467F}" srcOrd="0" destOrd="0" presId="urn:microsoft.com/office/officeart/2005/8/layout/gear1"/>
    <dgm:cxn modelId="{937A2CB7-D766-884A-B29C-8F954B831396}" type="presOf" srcId="{7CE8B053-93CF-BD41-B16C-92BEDF74F909}" destId="{A05A29C6-30FB-6B44-8723-4961B8C06B70}" srcOrd="0" destOrd="0" presId="urn:microsoft.com/office/officeart/2005/8/layout/gear1"/>
    <dgm:cxn modelId="{7456AA75-2282-624F-8CBB-6BC149BA50EE}" type="presOf" srcId="{0C4B5839-CF6D-D643-954E-D87E70C08835}" destId="{546AC760-91AE-CB49-AA7B-3F82AAE3001F}" srcOrd="2" destOrd="0" presId="urn:microsoft.com/office/officeart/2005/8/layout/gear1"/>
    <dgm:cxn modelId="{8D2A44A2-A91C-2441-8781-C1B7A14F394A}" srcId="{FB803AC0-7EFD-8E44-8099-77ECD41D8509}" destId="{0C4B5839-CF6D-D643-954E-D87E70C08835}" srcOrd="2" destOrd="0" parTransId="{2085A586-5E06-4740-9E10-5F7FE3AED149}" sibTransId="{2FEE0124-FEE7-F249-A5EE-F435022148A6}"/>
    <dgm:cxn modelId="{59C88EFF-9FC3-6547-8AC9-C2CFD4A0C35A}" type="presOf" srcId="{0C4B5839-CF6D-D643-954E-D87E70C08835}" destId="{FB784593-BC28-F044-BBDE-B0666115D904}" srcOrd="1" destOrd="0" presId="urn:microsoft.com/office/officeart/2005/8/layout/gear1"/>
    <dgm:cxn modelId="{C1CD73F7-6B3A-5848-9A04-EDDE7D550619}" type="presOf" srcId="{21F9C290-4E2B-D24F-AAEA-5AD9D3733B0F}" destId="{3450C70F-7ED1-C04F-960A-94086B07D924}" srcOrd="1" destOrd="0" presId="urn:microsoft.com/office/officeart/2005/8/layout/gear1"/>
    <dgm:cxn modelId="{814DFC31-C18F-6843-B287-17D75E4B0EF3}" srcId="{FB803AC0-7EFD-8E44-8099-77ECD41D8509}" destId="{5254FC7D-EBDB-C94C-9C7B-F5D1543DC3F2}" srcOrd="0" destOrd="0" parTransId="{01F47767-1D58-9C43-8A1C-4D9BB4AD532D}" sibTransId="{7CE8B053-93CF-BD41-B16C-92BEDF74F909}"/>
    <dgm:cxn modelId="{5A60DBF2-F520-584D-8B1C-A13FBD4DB1F1}" type="presOf" srcId="{2FEE0124-FEE7-F249-A5EE-F435022148A6}" destId="{FDE87692-A710-3D40-B881-F41C5E3E790E}" srcOrd="0" destOrd="0" presId="urn:microsoft.com/office/officeart/2005/8/layout/gear1"/>
    <dgm:cxn modelId="{9CE44FE1-E6C9-4D4C-B56E-BC9C60DD1544}" type="presOf" srcId="{5254FC7D-EBDB-C94C-9C7B-F5D1543DC3F2}" destId="{449F0CB1-D66E-A044-AE04-CE70D1586076}" srcOrd="2" destOrd="0" presId="urn:microsoft.com/office/officeart/2005/8/layout/gear1"/>
    <dgm:cxn modelId="{3A7DBB71-D4F7-1845-A708-6672856A7D07}" type="presOf" srcId="{5254FC7D-EBDB-C94C-9C7B-F5D1543DC3F2}" destId="{8C4329E3-3DA8-F543-BC6A-65E88CACD975}" srcOrd="0" destOrd="0" presId="urn:microsoft.com/office/officeart/2005/8/layout/gear1"/>
    <dgm:cxn modelId="{0C62EA7C-F45B-584E-8116-7C09F2940B39}" type="presOf" srcId="{0C4B5839-CF6D-D643-954E-D87E70C08835}" destId="{2EF4F175-B3AB-9046-8778-8680FFDA2895}" srcOrd="3" destOrd="0" presId="urn:microsoft.com/office/officeart/2005/8/layout/gear1"/>
    <dgm:cxn modelId="{747DECFA-3D89-3949-B95C-B3E1F6C12856}" type="presOf" srcId="{0C4B5839-CF6D-D643-954E-D87E70C08835}" destId="{8F0F215D-46CB-6740-834B-069FC4CC7236}" srcOrd="0" destOrd="0" presId="urn:microsoft.com/office/officeart/2005/8/layout/gear1"/>
    <dgm:cxn modelId="{2E9AB94C-601F-094A-B627-EE792C539E07}" type="presOf" srcId="{21F9C290-4E2B-D24F-AAEA-5AD9D3733B0F}" destId="{5F8B13C2-6AA5-8E48-B08F-271FE8B15D73}" srcOrd="0" destOrd="0" presId="urn:microsoft.com/office/officeart/2005/8/layout/gear1"/>
    <dgm:cxn modelId="{ED6C76EB-07A3-D14A-A851-2A49ADA853FA}" type="presOf" srcId="{FB803AC0-7EFD-8E44-8099-77ECD41D8509}" destId="{B2D2FC42-1ADE-AD46-81F3-6EF33F32D4C0}" srcOrd="0" destOrd="0" presId="urn:microsoft.com/office/officeart/2005/8/layout/gear1"/>
    <dgm:cxn modelId="{1DA8358A-6264-4D46-9FA2-6A46A086016B}" type="presOf" srcId="{21F9C290-4E2B-D24F-AAEA-5AD9D3733B0F}" destId="{4CA655C7-18B4-A64D-9AD9-5ABDA0E495B9}" srcOrd="2" destOrd="0" presId="urn:microsoft.com/office/officeart/2005/8/layout/gear1"/>
    <dgm:cxn modelId="{BA9D23F1-66B2-DB43-A2D3-0114957AE599}" srcId="{FB803AC0-7EFD-8E44-8099-77ECD41D8509}" destId="{21F9C290-4E2B-D24F-AAEA-5AD9D3733B0F}" srcOrd="1" destOrd="0" parTransId="{E4BCD0AD-C839-8548-892C-E3BF0956B18C}" sibTransId="{8A6D15ED-CFC5-2343-988D-93AA441CD45B}"/>
    <dgm:cxn modelId="{CC52FAD9-C6EE-C648-9BC5-84534907E4A0}" type="presParOf" srcId="{B2D2FC42-1ADE-AD46-81F3-6EF33F32D4C0}" destId="{8C4329E3-3DA8-F543-BC6A-65E88CACD975}" srcOrd="0" destOrd="0" presId="urn:microsoft.com/office/officeart/2005/8/layout/gear1"/>
    <dgm:cxn modelId="{75CBEC45-50C5-2446-B235-6110035DB866}" type="presParOf" srcId="{B2D2FC42-1ADE-AD46-81F3-6EF33F32D4C0}" destId="{12E9EAAA-8FF8-8941-9A78-1554B7C471CF}" srcOrd="1" destOrd="0" presId="urn:microsoft.com/office/officeart/2005/8/layout/gear1"/>
    <dgm:cxn modelId="{7FF81211-5E5A-2440-9181-385D4EA5F3D8}" type="presParOf" srcId="{B2D2FC42-1ADE-AD46-81F3-6EF33F32D4C0}" destId="{449F0CB1-D66E-A044-AE04-CE70D1586076}" srcOrd="2" destOrd="0" presId="urn:microsoft.com/office/officeart/2005/8/layout/gear1"/>
    <dgm:cxn modelId="{A91B41EE-DDE4-604D-B2C7-6468504073E1}" type="presParOf" srcId="{B2D2FC42-1ADE-AD46-81F3-6EF33F32D4C0}" destId="{5F8B13C2-6AA5-8E48-B08F-271FE8B15D73}" srcOrd="3" destOrd="0" presId="urn:microsoft.com/office/officeart/2005/8/layout/gear1"/>
    <dgm:cxn modelId="{130FA931-CEB9-FA47-987C-E33C4642CFFC}" type="presParOf" srcId="{B2D2FC42-1ADE-AD46-81F3-6EF33F32D4C0}" destId="{3450C70F-7ED1-C04F-960A-94086B07D924}" srcOrd="4" destOrd="0" presId="urn:microsoft.com/office/officeart/2005/8/layout/gear1"/>
    <dgm:cxn modelId="{579BE2C7-75EF-A740-95BB-20D4D8251306}" type="presParOf" srcId="{B2D2FC42-1ADE-AD46-81F3-6EF33F32D4C0}" destId="{4CA655C7-18B4-A64D-9AD9-5ABDA0E495B9}" srcOrd="5" destOrd="0" presId="urn:microsoft.com/office/officeart/2005/8/layout/gear1"/>
    <dgm:cxn modelId="{84859250-F3F0-5845-A012-F47515F28B22}" type="presParOf" srcId="{B2D2FC42-1ADE-AD46-81F3-6EF33F32D4C0}" destId="{8F0F215D-46CB-6740-834B-069FC4CC7236}" srcOrd="6" destOrd="0" presId="urn:microsoft.com/office/officeart/2005/8/layout/gear1"/>
    <dgm:cxn modelId="{68BE45AE-1951-C248-854C-AC952C338626}" type="presParOf" srcId="{B2D2FC42-1ADE-AD46-81F3-6EF33F32D4C0}" destId="{FB784593-BC28-F044-BBDE-B0666115D904}" srcOrd="7" destOrd="0" presId="urn:microsoft.com/office/officeart/2005/8/layout/gear1"/>
    <dgm:cxn modelId="{B7B3AE33-8489-524C-8BF2-5FC0E4DB20A9}" type="presParOf" srcId="{B2D2FC42-1ADE-AD46-81F3-6EF33F32D4C0}" destId="{546AC760-91AE-CB49-AA7B-3F82AAE3001F}" srcOrd="8" destOrd="0" presId="urn:microsoft.com/office/officeart/2005/8/layout/gear1"/>
    <dgm:cxn modelId="{6B7E4F68-E140-9E4B-A0B2-D967F5C10777}" type="presParOf" srcId="{B2D2FC42-1ADE-AD46-81F3-6EF33F32D4C0}" destId="{2EF4F175-B3AB-9046-8778-8680FFDA2895}" srcOrd="9" destOrd="0" presId="urn:microsoft.com/office/officeart/2005/8/layout/gear1"/>
    <dgm:cxn modelId="{51B5A1B1-493A-D44E-A467-1CB0A54099B1}" type="presParOf" srcId="{B2D2FC42-1ADE-AD46-81F3-6EF33F32D4C0}" destId="{A05A29C6-30FB-6B44-8723-4961B8C06B70}" srcOrd="10" destOrd="0" presId="urn:microsoft.com/office/officeart/2005/8/layout/gear1"/>
    <dgm:cxn modelId="{A3211821-24AD-CD40-93C1-F4DD13FADC99}" type="presParOf" srcId="{B2D2FC42-1ADE-AD46-81F3-6EF33F32D4C0}" destId="{081734C5-EC5F-B442-A8F7-0E6352E3467F}" srcOrd="11" destOrd="0" presId="urn:microsoft.com/office/officeart/2005/8/layout/gear1"/>
    <dgm:cxn modelId="{D04370CD-D213-2044-B420-A185B8DDAC78}" type="presParOf" srcId="{B2D2FC42-1ADE-AD46-81F3-6EF33F32D4C0}" destId="{FDE87692-A710-3D40-B881-F41C5E3E790E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B803AC0-7EFD-8E44-8099-77ECD41D8509}" type="doc">
      <dgm:prSet loTypeId="urn:microsoft.com/office/officeart/2005/8/layout/gear1" loCatId="" qsTypeId="urn:microsoft.com/office/officeart/2005/8/quickstyle/simple4" qsCatId="simple" csTypeId="urn:microsoft.com/office/officeart/2005/8/colors/accent1_2" csCatId="accent1" phldr="1"/>
      <dgm:spPr/>
    </dgm:pt>
    <dgm:pt modelId="{5254FC7D-EBDB-C94C-9C7B-F5D1543DC3F2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CONTENT ITEM®</a:t>
          </a:r>
          <a:endParaRPr lang="en-US" dirty="0">
            <a:solidFill>
              <a:schemeClr val="tx1"/>
            </a:solidFill>
          </a:endParaRPr>
        </a:p>
      </dgm:t>
    </dgm:pt>
    <dgm:pt modelId="{01F47767-1D58-9C43-8A1C-4D9BB4AD532D}" type="parTrans" cxnId="{814DFC31-C18F-6843-B287-17D75E4B0EF3}">
      <dgm:prSet/>
      <dgm:spPr/>
      <dgm:t>
        <a:bodyPr/>
        <a:lstStyle/>
        <a:p>
          <a:endParaRPr lang="en-US"/>
        </a:p>
      </dgm:t>
    </dgm:pt>
    <dgm:pt modelId="{7CE8B053-93CF-BD41-B16C-92BEDF74F909}" type="sibTrans" cxnId="{814DFC31-C18F-6843-B287-17D75E4B0EF3}">
      <dgm:prSet/>
      <dgm:spPr/>
      <dgm:t>
        <a:bodyPr/>
        <a:lstStyle/>
        <a:p>
          <a:endParaRPr lang="en-US"/>
        </a:p>
      </dgm:t>
    </dgm:pt>
    <dgm:pt modelId="{21F9C290-4E2B-D24F-AAEA-5AD9D3733B0F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CC®</a:t>
          </a:r>
          <a:endParaRPr lang="en-US" dirty="0">
            <a:solidFill>
              <a:schemeClr val="tx1"/>
            </a:solidFill>
          </a:endParaRPr>
        </a:p>
      </dgm:t>
    </dgm:pt>
    <dgm:pt modelId="{E4BCD0AD-C839-8548-892C-E3BF0956B18C}" type="parTrans" cxnId="{BA9D23F1-66B2-DB43-A2D3-0114957AE599}">
      <dgm:prSet/>
      <dgm:spPr/>
      <dgm:t>
        <a:bodyPr/>
        <a:lstStyle/>
        <a:p>
          <a:endParaRPr lang="en-US"/>
        </a:p>
      </dgm:t>
    </dgm:pt>
    <dgm:pt modelId="{8A6D15ED-CFC5-2343-988D-93AA441CD45B}" type="sibTrans" cxnId="{BA9D23F1-66B2-DB43-A2D3-0114957AE599}">
      <dgm:prSet/>
      <dgm:spPr/>
      <dgm:t>
        <a:bodyPr/>
        <a:lstStyle/>
        <a:p>
          <a:endParaRPr lang="en-US"/>
        </a:p>
      </dgm:t>
    </dgm:pt>
    <dgm:pt modelId="{0C4B5839-CF6D-D643-954E-D87E70C08835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LTI®</a:t>
          </a:r>
          <a:endParaRPr lang="en-US" dirty="0">
            <a:solidFill>
              <a:schemeClr val="tx1"/>
            </a:solidFill>
          </a:endParaRPr>
        </a:p>
      </dgm:t>
    </dgm:pt>
    <dgm:pt modelId="{2085A586-5E06-4740-9E10-5F7FE3AED149}" type="parTrans" cxnId="{8D2A44A2-A91C-2441-8781-C1B7A14F394A}">
      <dgm:prSet/>
      <dgm:spPr/>
      <dgm:t>
        <a:bodyPr/>
        <a:lstStyle/>
        <a:p>
          <a:endParaRPr lang="en-US"/>
        </a:p>
      </dgm:t>
    </dgm:pt>
    <dgm:pt modelId="{2FEE0124-FEE7-F249-A5EE-F435022148A6}" type="sibTrans" cxnId="{8D2A44A2-A91C-2441-8781-C1B7A14F394A}">
      <dgm:prSet/>
      <dgm:spPr/>
      <dgm:t>
        <a:bodyPr/>
        <a:lstStyle/>
        <a:p>
          <a:endParaRPr lang="en-US"/>
        </a:p>
      </dgm:t>
    </dgm:pt>
    <dgm:pt modelId="{B2D2FC42-1ADE-AD46-81F3-6EF33F32D4C0}" type="pres">
      <dgm:prSet presAssocID="{FB803AC0-7EFD-8E44-8099-77ECD41D8509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8C4329E3-3DA8-F543-BC6A-65E88CACD975}" type="pres">
      <dgm:prSet presAssocID="{5254FC7D-EBDB-C94C-9C7B-F5D1543DC3F2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E9EAAA-8FF8-8941-9A78-1554B7C471CF}" type="pres">
      <dgm:prSet presAssocID="{5254FC7D-EBDB-C94C-9C7B-F5D1543DC3F2}" presName="gear1srcNode" presStyleLbl="node1" presStyleIdx="0" presStyleCnt="3"/>
      <dgm:spPr/>
      <dgm:t>
        <a:bodyPr/>
        <a:lstStyle/>
        <a:p>
          <a:endParaRPr lang="en-US"/>
        </a:p>
      </dgm:t>
    </dgm:pt>
    <dgm:pt modelId="{449F0CB1-D66E-A044-AE04-CE70D1586076}" type="pres">
      <dgm:prSet presAssocID="{5254FC7D-EBDB-C94C-9C7B-F5D1543DC3F2}" presName="gear1dstNode" presStyleLbl="node1" presStyleIdx="0" presStyleCnt="3"/>
      <dgm:spPr/>
      <dgm:t>
        <a:bodyPr/>
        <a:lstStyle/>
        <a:p>
          <a:endParaRPr lang="en-US"/>
        </a:p>
      </dgm:t>
    </dgm:pt>
    <dgm:pt modelId="{5F8B13C2-6AA5-8E48-B08F-271FE8B15D73}" type="pres">
      <dgm:prSet presAssocID="{21F9C290-4E2B-D24F-AAEA-5AD9D3733B0F}" presName="gear2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50C70F-7ED1-C04F-960A-94086B07D924}" type="pres">
      <dgm:prSet presAssocID="{21F9C290-4E2B-D24F-AAEA-5AD9D3733B0F}" presName="gear2srcNode" presStyleLbl="node1" presStyleIdx="1" presStyleCnt="3"/>
      <dgm:spPr/>
      <dgm:t>
        <a:bodyPr/>
        <a:lstStyle/>
        <a:p>
          <a:endParaRPr lang="en-US"/>
        </a:p>
      </dgm:t>
    </dgm:pt>
    <dgm:pt modelId="{4CA655C7-18B4-A64D-9AD9-5ABDA0E495B9}" type="pres">
      <dgm:prSet presAssocID="{21F9C290-4E2B-D24F-AAEA-5AD9D3733B0F}" presName="gear2dstNode" presStyleLbl="node1" presStyleIdx="1" presStyleCnt="3"/>
      <dgm:spPr/>
      <dgm:t>
        <a:bodyPr/>
        <a:lstStyle/>
        <a:p>
          <a:endParaRPr lang="en-US"/>
        </a:p>
      </dgm:t>
    </dgm:pt>
    <dgm:pt modelId="{8F0F215D-46CB-6740-834B-069FC4CC7236}" type="pres">
      <dgm:prSet presAssocID="{0C4B5839-CF6D-D643-954E-D87E70C08835}" presName="gear3" presStyleLbl="node1" presStyleIdx="2" presStyleCnt="3"/>
      <dgm:spPr/>
      <dgm:t>
        <a:bodyPr/>
        <a:lstStyle/>
        <a:p>
          <a:endParaRPr lang="en-US"/>
        </a:p>
      </dgm:t>
    </dgm:pt>
    <dgm:pt modelId="{FB784593-BC28-F044-BBDE-B0666115D904}" type="pres">
      <dgm:prSet presAssocID="{0C4B5839-CF6D-D643-954E-D87E70C08835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6AC760-91AE-CB49-AA7B-3F82AAE3001F}" type="pres">
      <dgm:prSet presAssocID="{0C4B5839-CF6D-D643-954E-D87E70C08835}" presName="gear3srcNode" presStyleLbl="node1" presStyleIdx="2" presStyleCnt="3"/>
      <dgm:spPr/>
      <dgm:t>
        <a:bodyPr/>
        <a:lstStyle/>
        <a:p>
          <a:endParaRPr lang="en-US"/>
        </a:p>
      </dgm:t>
    </dgm:pt>
    <dgm:pt modelId="{2EF4F175-B3AB-9046-8778-8680FFDA2895}" type="pres">
      <dgm:prSet presAssocID="{0C4B5839-CF6D-D643-954E-D87E70C08835}" presName="gear3dstNode" presStyleLbl="node1" presStyleIdx="2" presStyleCnt="3"/>
      <dgm:spPr/>
      <dgm:t>
        <a:bodyPr/>
        <a:lstStyle/>
        <a:p>
          <a:endParaRPr lang="en-US"/>
        </a:p>
      </dgm:t>
    </dgm:pt>
    <dgm:pt modelId="{A05A29C6-30FB-6B44-8723-4961B8C06B70}" type="pres">
      <dgm:prSet presAssocID="{7CE8B053-93CF-BD41-B16C-92BEDF74F909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081734C5-EC5F-B442-A8F7-0E6352E3467F}" type="pres">
      <dgm:prSet presAssocID="{8A6D15ED-CFC5-2343-988D-93AA441CD45B}" presName="connector2" presStyleLbl="sibTrans2D1" presStyleIdx="1" presStyleCnt="3"/>
      <dgm:spPr/>
      <dgm:t>
        <a:bodyPr/>
        <a:lstStyle/>
        <a:p>
          <a:endParaRPr lang="en-US"/>
        </a:p>
      </dgm:t>
    </dgm:pt>
    <dgm:pt modelId="{FDE87692-A710-3D40-B881-F41C5E3E790E}" type="pres">
      <dgm:prSet presAssocID="{2FEE0124-FEE7-F249-A5EE-F435022148A6}" presName="connector3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DF63AA09-F69F-9842-A217-E902558C1D11}" type="presOf" srcId="{21F9C290-4E2B-D24F-AAEA-5AD9D3733B0F}" destId="{4CA655C7-18B4-A64D-9AD9-5ABDA0E495B9}" srcOrd="2" destOrd="0" presId="urn:microsoft.com/office/officeart/2005/8/layout/gear1"/>
    <dgm:cxn modelId="{0BFADC2E-B6A8-F44B-9F8F-1C29A99C2648}" type="presOf" srcId="{7CE8B053-93CF-BD41-B16C-92BEDF74F909}" destId="{A05A29C6-30FB-6B44-8723-4961B8C06B70}" srcOrd="0" destOrd="0" presId="urn:microsoft.com/office/officeart/2005/8/layout/gear1"/>
    <dgm:cxn modelId="{98134DE1-F286-F146-9912-E32AC672438F}" type="presOf" srcId="{0C4B5839-CF6D-D643-954E-D87E70C08835}" destId="{8F0F215D-46CB-6740-834B-069FC4CC7236}" srcOrd="0" destOrd="0" presId="urn:microsoft.com/office/officeart/2005/8/layout/gear1"/>
    <dgm:cxn modelId="{C74FBD1B-5221-0E4B-8C23-334BAC490593}" type="presOf" srcId="{0C4B5839-CF6D-D643-954E-D87E70C08835}" destId="{2EF4F175-B3AB-9046-8778-8680FFDA2895}" srcOrd="3" destOrd="0" presId="urn:microsoft.com/office/officeart/2005/8/layout/gear1"/>
    <dgm:cxn modelId="{ACDE9190-5EEB-254F-BFC1-143964BFC0B1}" type="presOf" srcId="{8A6D15ED-CFC5-2343-988D-93AA441CD45B}" destId="{081734C5-EC5F-B442-A8F7-0E6352E3467F}" srcOrd="0" destOrd="0" presId="urn:microsoft.com/office/officeart/2005/8/layout/gear1"/>
    <dgm:cxn modelId="{8D2A44A2-A91C-2441-8781-C1B7A14F394A}" srcId="{FB803AC0-7EFD-8E44-8099-77ECD41D8509}" destId="{0C4B5839-CF6D-D643-954E-D87E70C08835}" srcOrd="2" destOrd="0" parTransId="{2085A586-5E06-4740-9E10-5F7FE3AED149}" sibTransId="{2FEE0124-FEE7-F249-A5EE-F435022148A6}"/>
    <dgm:cxn modelId="{D77D13C3-6563-5B46-8D30-8DDD45985A41}" type="presOf" srcId="{FB803AC0-7EFD-8E44-8099-77ECD41D8509}" destId="{B2D2FC42-1ADE-AD46-81F3-6EF33F32D4C0}" srcOrd="0" destOrd="0" presId="urn:microsoft.com/office/officeart/2005/8/layout/gear1"/>
    <dgm:cxn modelId="{686A5AD7-6B5F-694A-99F5-32B4E30D0730}" type="presOf" srcId="{5254FC7D-EBDB-C94C-9C7B-F5D1543DC3F2}" destId="{8C4329E3-3DA8-F543-BC6A-65E88CACD975}" srcOrd="0" destOrd="0" presId="urn:microsoft.com/office/officeart/2005/8/layout/gear1"/>
    <dgm:cxn modelId="{11D07AD1-C5F5-5746-BE21-84BE8E7B7607}" type="presOf" srcId="{5254FC7D-EBDB-C94C-9C7B-F5D1543DC3F2}" destId="{12E9EAAA-8FF8-8941-9A78-1554B7C471CF}" srcOrd="1" destOrd="0" presId="urn:microsoft.com/office/officeart/2005/8/layout/gear1"/>
    <dgm:cxn modelId="{49E94DFD-5C60-2841-912A-06A66E7E9F38}" type="presOf" srcId="{0C4B5839-CF6D-D643-954E-D87E70C08835}" destId="{546AC760-91AE-CB49-AA7B-3F82AAE3001F}" srcOrd="2" destOrd="0" presId="urn:microsoft.com/office/officeart/2005/8/layout/gear1"/>
    <dgm:cxn modelId="{88C2605C-C24F-1C41-A0D4-DC93F3276D15}" type="presOf" srcId="{21F9C290-4E2B-D24F-AAEA-5AD9D3733B0F}" destId="{5F8B13C2-6AA5-8E48-B08F-271FE8B15D73}" srcOrd="0" destOrd="0" presId="urn:microsoft.com/office/officeart/2005/8/layout/gear1"/>
    <dgm:cxn modelId="{814DFC31-C18F-6843-B287-17D75E4B0EF3}" srcId="{FB803AC0-7EFD-8E44-8099-77ECD41D8509}" destId="{5254FC7D-EBDB-C94C-9C7B-F5D1543DC3F2}" srcOrd="0" destOrd="0" parTransId="{01F47767-1D58-9C43-8A1C-4D9BB4AD532D}" sibTransId="{7CE8B053-93CF-BD41-B16C-92BEDF74F909}"/>
    <dgm:cxn modelId="{DC0946D8-65CB-D047-9E45-3C316664C89B}" type="presOf" srcId="{21F9C290-4E2B-D24F-AAEA-5AD9D3733B0F}" destId="{3450C70F-7ED1-C04F-960A-94086B07D924}" srcOrd="1" destOrd="0" presId="urn:microsoft.com/office/officeart/2005/8/layout/gear1"/>
    <dgm:cxn modelId="{2B6DE83A-97C9-D241-B1F1-7E2E251F03E9}" type="presOf" srcId="{0C4B5839-CF6D-D643-954E-D87E70C08835}" destId="{FB784593-BC28-F044-BBDE-B0666115D904}" srcOrd="1" destOrd="0" presId="urn:microsoft.com/office/officeart/2005/8/layout/gear1"/>
    <dgm:cxn modelId="{440B09A1-0755-2E48-AD7C-C4F5E528D513}" type="presOf" srcId="{2FEE0124-FEE7-F249-A5EE-F435022148A6}" destId="{FDE87692-A710-3D40-B881-F41C5E3E790E}" srcOrd="0" destOrd="0" presId="urn:microsoft.com/office/officeart/2005/8/layout/gear1"/>
    <dgm:cxn modelId="{E3AFB1AA-B3CC-8D46-A581-BD1C29747287}" type="presOf" srcId="{5254FC7D-EBDB-C94C-9C7B-F5D1543DC3F2}" destId="{449F0CB1-D66E-A044-AE04-CE70D1586076}" srcOrd="2" destOrd="0" presId="urn:microsoft.com/office/officeart/2005/8/layout/gear1"/>
    <dgm:cxn modelId="{BA9D23F1-66B2-DB43-A2D3-0114957AE599}" srcId="{FB803AC0-7EFD-8E44-8099-77ECD41D8509}" destId="{21F9C290-4E2B-D24F-AAEA-5AD9D3733B0F}" srcOrd="1" destOrd="0" parTransId="{E4BCD0AD-C839-8548-892C-E3BF0956B18C}" sibTransId="{8A6D15ED-CFC5-2343-988D-93AA441CD45B}"/>
    <dgm:cxn modelId="{98D42D5F-BA2E-A742-ADBD-B00E62809CA1}" type="presParOf" srcId="{B2D2FC42-1ADE-AD46-81F3-6EF33F32D4C0}" destId="{8C4329E3-3DA8-F543-BC6A-65E88CACD975}" srcOrd="0" destOrd="0" presId="urn:microsoft.com/office/officeart/2005/8/layout/gear1"/>
    <dgm:cxn modelId="{C4100F1C-33FD-3D4D-A8F0-F2A06F19CB00}" type="presParOf" srcId="{B2D2FC42-1ADE-AD46-81F3-6EF33F32D4C0}" destId="{12E9EAAA-8FF8-8941-9A78-1554B7C471CF}" srcOrd="1" destOrd="0" presId="urn:microsoft.com/office/officeart/2005/8/layout/gear1"/>
    <dgm:cxn modelId="{EA3C435C-BAAF-A44E-92A0-C1A63F432037}" type="presParOf" srcId="{B2D2FC42-1ADE-AD46-81F3-6EF33F32D4C0}" destId="{449F0CB1-D66E-A044-AE04-CE70D1586076}" srcOrd="2" destOrd="0" presId="urn:microsoft.com/office/officeart/2005/8/layout/gear1"/>
    <dgm:cxn modelId="{553474D1-7FFD-984F-B2CB-CF8DDE7C3617}" type="presParOf" srcId="{B2D2FC42-1ADE-AD46-81F3-6EF33F32D4C0}" destId="{5F8B13C2-6AA5-8E48-B08F-271FE8B15D73}" srcOrd="3" destOrd="0" presId="urn:microsoft.com/office/officeart/2005/8/layout/gear1"/>
    <dgm:cxn modelId="{77C11C26-4514-514F-9C4F-51E376F35BDA}" type="presParOf" srcId="{B2D2FC42-1ADE-AD46-81F3-6EF33F32D4C0}" destId="{3450C70F-7ED1-C04F-960A-94086B07D924}" srcOrd="4" destOrd="0" presId="urn:microsoft.com/office/officeart/2005/8/layout/gear1"/>
    <dgm:cxn modelId="{3C82D7BB-D2A1-2D48-8E82-E7D40AE3AACC}" type="presParOf" srcId="{B2D2FC42-1ADE-AD46-81F3-6EF33F32D4C0}" destId="{4CA655C7-18B4-A64D-9AD9-5ABDA0E495B9}" srcOrd="5" destOrd="0" presId="urn:microsoft.com/office/officeart/2005/8/layout/gear1"/>
    <dgm:cxn modelId="{0C22ABA1-5BC2-584E-852B-92449B11E8D2}" type="presParOf" srcId="{B2D2FC42-1ADE-AD46-81F3-6EF33F32D4C0}" destId="{8F0F215D-46CB-6740-834B-069FC4CC7236}" srcOrd="6" destOrd="0" presId="urn:microsoft.com/office/officeart/2005/8/layout/gear1"/>
    <dgm:cxn modelId="{3C82A233-8974-4643-836A-31837F1244D7}" type="presParOf" srcId="{B2D2FC42-1ADE-AD46-81F3-6EF33F32D4C0}" destId="{FB784593-BC28-F044-BBDE-B0666115D904}" srcOrd="7" destOrd="0" presId="urn:microsoft.com/office/officeart/2005/8/layout/gear1"/>
    <dgm:cxn modelId="{D8637B36-4578-3D43-8172-6E59090997A1}" type="presParOf" srcId="{B2D2FC42-1ADE-AD46-81F3-6EF33F32D4C0}" destId="{546AC760-91AE-CB49-AA7B-3F82AAE3001F}" srcOrd="8" destOrd="0" presId="urn:microsoft.com/office/officeart/2005/8/layout/gear1"/>
    <dgm:cxn modelId="{28C513D7-908D-0C40-B939-19DDAC4C91FA}" type="presParOf" srcId="{B2D2FC42-1ADE-AD46-81F3-6EF33F32D4C0}" destId="{2EF4F175-B3AB-9046-8778-8680FFDA2895}" srcOrd="9" destOrd="0" presId="urn:microsoft.com/office/officeart/2005/8/layout/gear1"/>
    <dgm:cxn modelId="{C4B15A0F-D5BC-A74E-92E5-9FE219BDA48B}" type="presParOf" srcId="{B2D2FC42-1ADE-AD46-81F3-6EF33F32D4C0}" destId="{A05A29C6-30FB-6B44-8723-4961B8C06B70}" srcOrd="10" destOrd="0" presId="urn:microsoft.com/office/officeart/2005/8/layout/gear1"/>
    <dgm:cxn modelId="{1D7314BA-D48B-154F-96E7-593D495E3B3F}" type="presParOf" srcId="{B2D2FC42-1ADE-AD46-81F3-6EF33F32D4C0}" destId="{081734C5-EC5F-B442-A8F7-0E6352E3467F}" srcOrd="11" destOrd="0" presId="urn:microsoft.com/office/officeart/2005/8/layout/gear1"/>
    <dgm:cxn modelId="{7F041121-DA91-F64D-A0EE-C9309C148979}" type="presParOf" srcId="{B2D2FC42-1ADE-AD46-81F3-6EF33F32D4C0}" destId="{FDE87692-A710-3D40-B881-F41C5E3E790E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4329E3-3DA8-F543-BC6A-65E88CACD975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CONTENT ITEM®</a:t>
          </a:r>
          <a:endParaRPr lang="en-US" sz="3300" kern="1200" dirty="0">
            <a:solidFill>
              <a:schemeClr val="tx1"/>
            </a:solidFill>
          </a:endParaRPr>
        </a:p>
      </dsp:txBody>
      <dsp:txXfrm>
        <a:off x="4392232" y="3136513"/>
        <a:ext cx="1781934" cy="1531918"/>
      </dsp:txXfrm>
    </dsp:sp>
    <dsp:sp modelId="{5F8B13C2-6AA5-8E48-B08F-271FE8B15D73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CC®</a:t>
          </a:r>
          <a:endParaRPr lang="en-US" sz="3300" kern="1200" dirty="0">
            <a:solidFill>
              <a:schemeClr val="tx1"/>
            </a:solidFill>
          </a:endParaRPr>
        </a:p>
      </dsp:txBody>
      <dsp:txXfrm>
        <a:off x="2604759" y="2282937"/>
        <a:ext cx="1076134" cy="1069538"/>
      </dsp:txXfrm>
    </dsp:sp>
    <dsp:sp modelId="{8F0F215D-46CB-6740-834B-069FC4CC7236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LTI®</a:t>
          </a:r>
          <a:endParaRPr lang="en-US" sz="3300" kern="1200" dirty="0">
            <a:solidFill>
              <a:schemeClr val="tx1"/>
            </a:solidFill>
          </a:endParaRPr>
        </a:p>
      </dsp:txBody>
      <dsp:txXfrm rot="-20700000">
        <a:off x="3738879" y="704426"/>
        <a:ext cx="1192106" cy="1192106"/>
      </dsp:txXfrm>
    </dsp:sp>
    <dsp:sp modelId="{A05A29C6-30FB-6B44-8723-4961B8C06B70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1734C5-EC5F-B442-A8F7-0E6352E3467F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DE87692-A710-3D40-B881-F41C5E3E790E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4329E3-3DA8-F543-BC6A-65E88CACD975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CONTENT ITEM®</a:t>
          </a:r>
          <a:endParaRPr lang="en-US" sz="3300" kern="1200" dirty="0">
            <a:solidFill>
              <a:schemeClr val="tx1"/>
            </a:solidFill>
          </a:endParaRPr>
        </a:p>
      </dsp:txBody>
      <dsp:txXfrm>
        <a:off x="4392232" y="3136513"/>
        <a:ext cx="1781934" cy="1531918"/>
      </dsp:txXfrm>
    </dsp:sp>
    <dsp:sp modelId="{5F8B13C2-6AA5-8E48-B08F-271FE8B15D73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CC®</a:t>
          </a:r>
          <a:endParaRPr lang="en-US" sz="3300" kern="1200" dirty="0">
            <a:solidFill>
              <a:schemeClr val="tx1"/>
            </a:solidFill>
          </a:endParaRPr>
        </a:p>
      </dsp:txBody>
      <dsp:txXfrm>
        <a:off x="2604759" y="2282937"/>
        <a:ext cx="1076134" cy="1069538"/>
      </dsp:txXfrm>
    </dsp:sp>
    <dsp:sp modelId="{8F0F215D-46CB-6740-834B-069FC4CC7236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LTI®</a:t>
          </a:r>
          <a:endParaRPr lang="en-US" sz="3300" kern="1200" dirty="0">
            <a:solidFill>
              <a:schemeClr val="tx1"/>
            </a:solidFill>
          </a:endParaRPr>
        </a:p>
      </dsp:txBody>
      <dsp:txXfrm rot="-20700000">
        <a:off x="3738879" y="704426"/>
        <a:ext cx="1192106" cy="1192106"/>
      </dsp:txXfrm>
    </dsp:sp>
    <dsp:sp modelId="{A05A29C6-30FB-6B44-8723-4961B8C06B70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1734C5-EC5F-B442-A8F7-0E6352E3467F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DE87692-A710-3D40-B881-F41C5E3E790E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tiff>
</file>

<file path=ppt/media/image12.tiff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png>
</file>

<file path=ppt/media/image3.png>
</file>

<file path=ppt/media/image4.png>
</file>

<file path=ppt/media/image5.JPG>
</file>

<file path=ppt/media/image6.jp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2046BD-F18A-EE40-A63B-611321E1EFC6}" type="datetimeFigureOut">
              <a:rPr lang="en-US" smtClean="0"/>
              <a:t>6/3/18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DEEB2-455F-3943-8D9A-B86DA49FB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5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$65 from Pearson $130</a:t>
            </a:r>
            <a:r>
              <a:rPr lang="en-US" baseline="0" dirty="0" smtClean="0"/>
              <a:t> Form bookstore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5C0DF2-815C-3A40-87F2-E1DEBEA77C4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576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13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549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91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503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32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38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66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54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9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45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0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97798-2514-FD45-847F-778FB42C5FC5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2140D-0BB7-454A-9133-D584BD63A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32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3.jpg"/><Relationship Id="rId7" Type="http://schemas.openxmlformats.org/officeDocument/2006/relationships/image" Target="../media/image24.jpg"/><Relationship Id="rId8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hyperlink" Target="http://www.imsglobal.org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hyperlink" Target="http://www.imsglobal.org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jpg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BCC55ACC-A2F6-403C-A3A4-D59B3734D4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9" r="1" b="1"/>
          <a:stretch/>
        </p:blipFill>
        <p:spPr>
          <a:xfrm>
            <a:off x="6021086" y="544777"/>
            <a:ext cx="6170914" cy="6313225"/>
          </a:xfrm>
          <a:custGeom>
            <a:avLst/>
            <a:gdLst>
              <a:gd name="connsiteX0" fmla="*/ 3397813 w 6170914"/>
              <a:gd name="connsiteY0" fmla="*/ 0 h 6313225"/>
              <a:gd name="connsiteX1" fmla="*/ 6019731 w 6170914"/>
              <a:gd name="connsiteY1" fmla="*/ 1236489 h 6313225"/>
              <a:gd name="connsiteX2" fmla="*/ 6170914 w 6170914"/>
              <a:gd name="connsiteY2" fmla="*/ 1438663 h 6313225"/>
              <a:gd name="connsiteX3" fmla="*/ 6170914 w 6170914"/>
              <a:gd name="connsiteY3" fmla="*/ 5356963 h 6313225"/>
              <a:gd name="connsiteX4" fmla="*/ 6019731 w 6170914"/>
              <a:gd name="connsiteY4" fmla="*/ 5559138 h 6313225"/>
              <a:gd name="connsiteX5" fmla="*/ 5194591 w 6170914"/>
              <a:gd name="connsiteY5" fmla="*/ 6282226 h 6313225"/>
              <a:gd name="connsiteX6" fmla="*/ 5141791 w 6170914"/>
              <a:gd name="connsiteY6" fmla="*/ 6313225 h 6313225"/>
              <a:gd name="connsiteX7" fmla="*/ 1659199 w 6170914"/>
              <a:gd name="connsiteY7" fmla="*/ 6313225 h 6313225"/>
              <a:gd name="connsiteX8" fmla="*/ 1498064 w 6170914"/>
              <a:gd name="connsiteY8" fmla="*/ 6215333 h 6313225"/>
              <a:gd name="connsiteX9" fmla="*/ 0 w 6170914"/>
              <a:gd name="connsiteY9" fmla="*/ 3397813 h 6313225"/>
              <a:gd name="connsiteX10" fmla="*/ 3397813 w 6170914"/>
              <a:gd name="connsiteY10" fmla="*/ 0 h 6313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3" y="3320859"/>
            <a:ext cx="4524973" cy="2076333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800" dirty="0" err="1"/>
              <a:t>Koseu</a:t>
            </a:r>
            <a:r>
              <a:rPr lang="en-US" sz="4800" dirty="0"/>
              <a:t> </a:t>
            </a:r>
            <a:r>
              <a:rPr lang="en-US" sz="4800" dirty="0" smtClean="0"/>
              <a:t>– LMS / LOR / MOOC Platform / App Store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4673" y="2348680"/>
            <a:ext cx="4524973" cy="972180"/>
          </a:xfrm>
        </p:spPr>
        <p:txBody>
          <a:bodyPr anchor="b">
            <a:normAutofit/>
          </a:bodyPr>
          <a:lstStyle/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442900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ver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40" b="2"/>
          <a:stretch/>
        </p:blipFill>
        <p:spPr>
          <a:xfrm>
            <a:off x="7556409" y="13"/>
            <a:ext cx="4635591" cy="6857987"/>
          </a:xfrm>
          <a:prstGeom prst="rect">
            <a:avLst/>
          </a:prstGeom>
          <a:solidFill>
            <a:srgbClr val="FFFFFF"/>
          </a:solidFill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5"/>
            <a:ext cx="6586492" cy="1676603"/>
          </a:xfrm>
        </p:spPr>
        <p:txBody>
          <a:bodyPr>
            <a:normAutofit/>
          </a:bodyPr>
          <a:lstStyle/>
          <a:p>
            <a:r>
              <a:rPr lang="en-US" sz="8000" dirty="0"/>
              <a:t>TL;DR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0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4267" u="sng" dirty="0"/>
              <a:t>Empower Indie publishers</a:t>
            </a:r>
          </a:p>
          <a:p>
            <a:r>
              <a:rPr lang="en-US" sz="4267" dirty="0"/>
              <a:t>Democratize MOOCs</a:t>
            </a:r>
          </a:p>
          <a:p>
            <a:r>
              <a:rPr lang="en-US" sz="4267" dirty="0"/>
              <a:t>Democratize LORs</a:t>
            </a:r>
          </a:p>
          <a:p>
            <a:r>
              <a:rPr lang="en-US" sz="4267" dirty="0"/>
              <a:t>Disaggregate LMS</a:t>
            </a:r>
          </a:p>
        </p:txBody>
      </p:sp>
    </p:spTree>
    <p:extLst>
      <p:ext uri="{BB962C8B-B14F-4D97-AF65-F5344CB8AC3E}">
        <p14:creationId xmlns:p14="http://schemas.microsoft.com/office/powerpoint/2010/main" val="636369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ocke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621" y="621833"/>
            <a:ext cx="8017435" cy="586163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9308354" y="3029094"/>
            <a:ext cx="1075765" cy="433295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6858001" y="1116626"/>
            <a:ext cx="537883" cy="1359647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2014-tattoo-coursera-left-shoulder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14" t="40317" b="12162"/>
          <a:stretch/>
        </p:blipFill>
        <p:spPr>
          <a:xfrm>
            <a:off x="574313" y="621833"/>
            <a:ext cx="3106616" cy="34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12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tit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860926"/>
            <a:ext cx="9144000" cy="3715673"/>
          </a:xfrm>
          <a:prstGeom prst="rect">
            <a:avLst/>
          </a:prstGeom>
        </p:spPr>
      </p:pic>
      <p:pic>
        <p:nvPicPr>
          <p:cNvPr id="5" name="Picture 4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"/>
            <a:ext cx="9144000" cy="3701929"/>
          </a:xfrm>
          <a:prstGeom prst="rect">
            <a:avLst/>
          </a:prstGeom>
        </p:spPr>
      </p:pic>
      <p:pic>
        <p:nvPicPr>
          <p:cNvPr id="6" name="Picture 5" descr="Untitle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1" b="21323"/>
          <a:stretch/>
        </p:blipFill>
        <p:spPr>
          <a:xfrm>
            <a:off x="8694824" y="1732855"/>
            <a:ext cx="1778941" cy="183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00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$198.35 get you?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733" dirty="0"/>
              <a:t>Book</a:t>
            </a:r>
          </a:p>
          <a:p>
            <a:r>
              <a:rPr lang="en-US" sz="3733" dirty="0"/>
              <a:t>Automatic Homework Grading Software</a:t>
            </a:r>
          </a:p>
          <a:p>
            <a:r>
              <a:rPr lang="en-US" sz="3733" dirty="0"/>
              <a:t>Learning Management System Integration</a:t>
            </a:r>
          </a:p>
          <a:p>
            <a:r>
              <a:rPr lang="en-US" sz="3733" dirty="0"/>
              <a:t>Instructor Materials</a:t>
            </a:r>
          </a:p>
          <a:p>
            <a:pPr lvl="1"/>
            <a:r>
              <a:rPr lang="en-US" sz="3733" dirty="0"/>
              <a:t>Slides / Solutions Manual / Exams / Course Copy</a:t>
            </a:r>
          </a:p>
          <a:p>
            <a:r>
              <a:rPr lang="en-US" sz="3733" dirty="0"/>
              <a:t>Instructor Training</a:t>
            </a:r>
          </a:p>
        </p:txBody>
      </p:sp>
    </p:spTree>
    <p:extLst>
      <p:ext uri="{BB962C8B-B14F-4D97-AF65-F5344CB8AC3E}">
        <p14:creationId xmlns:p14="http://schemas.microsoft.com/office/powerpoint/2010/main" val="108418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339801" y="2557967"/>
            <a:ext cx="3798026" cy="15696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dirty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Pearson Value</a:t>
            </a:r>
          </a:p>
          <a:p>
            <a:pPr algn="ctr"/>
            <a:r>
              <a:rPr lang="en-US" sz="4800" b="1" dirty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Proposition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884938" y="465951"/>
            <a:ext cx="18870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Book</a:t>
            </a:r>
          </a:p>
        </p:txBody>
      </p:sp>
      <p:sp>
        <p:nvSpPr>
          <p:cNvPr id="6" name="Rectangle 5"/>
          <p:cNvSpPr/>
          <p:nvPr/>
        </p:nvSpPr>
        <p:spPr>
          <a:xfrm>
            <a:off x="1916251" y="5584581"/>
            <a:ext cx="34928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Marketing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6293756" y="328276"/>
            <a:ext cx="39774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1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Teacher Prep</a:t>
            </a:r>
          </a:p>
        </p:txBody>
      </p:sp>
      <p:sp>
        <p:nvSpPr>
          <p:cNvPr id="8" name="Rectangle 7"/>
          <p:cNvSpPr/>
          <p:nvPr/>
        </p:nvSpPr>
        <p:spPr>
          <a:xfrm>
            <a:off x="7166563" y="5584581"/>
            <a:ext cx="27814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Software</a:t>
            </a:r>
          </a:p>
        </p:txBody>
      </p:sp>
      <p:cxnSp>
        <p:nvCxnSpPr>
          <p:cNvPr id="10" name="Straight Connector 9"/>
          <p:cNvCxnSpPr>
            <a:stCxn id="7" idx="2"/>
            <a:endCxn id="4" idx="0"/>
          </p:cNvCxnSpPr>
          <p:nvPr/>
        </p:nvCxnSpPr>
        <p:spPr>
          <a:xfrm flipH="1">
            <a:off x="6238814" y="1251606"/>
            <a:ext cx="2043659" cy="13063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5" idx="2"/>
            <a:endCxn id="4" idx="0"/>
          </p:cNvCxnSpPr>
          <p:nvPr/>
        </p:nvCxnSpPr>
        <p:spPr>
          <a:xfrm>
            <a:off x="2828466" y="1389281"/>
            <a:ext cx="3410348" cy="11686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4" idx="2"/>
            <a:endCxn id="6" idx="0"/>
          </p:cNvCxnSpPr>
          <p:nvPr/>
        </p:nvCxnSpPr>
        <p:spPr>
          <a:xfrm flipH="1">
            <a:off x="3662659" y="4127627"/>
            <a:ext cx="2576155" cy="14569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8" idx="0"/>
            <a:endCxn id="4" idx="2"/>
          </p:cNvCxnSpPr>
          <p:nvPr/>
        </p:nvCxnSpPr>
        <p:spPr>
          <a:xfrm flipH="1" flipV="1">
            <a:off x="6238814" y="4127627"/>
            <a:ext cx="2318450" cy="14569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374" y="2118227"/>
            <a:ext cx="1888183" cy="2348487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2292966" y="4540721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$200</a:t>
            </a:r>
          </a:p>
        </p:txBody>
      </p:sp>
      <p:pic>
        <p:nvPicPr>
          <p:cNvPr id="38" name="Picture 37" descr="Untitl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1" b="21323"/>
          <a:stretch/>
        </p:blipFill>
        <p:spPr>
          <a:xfrm>
            <a:off x="8694824" y="2477691"/>
            <a:ext cx="1778941" cy="183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8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Untitled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1" r="4051" b="27652"/>
          <a:stretch/>
        </p:blipFill>
        <p:spPr>
          <a:xfrm>
            <a:off x="6409766" y="573253"/>
            <a:ext cx="3025007" cy="3077883"/>
          </a:xfrm>
          <a:prstGeom prst="rect">
            <a:avLst/>
          </a:prstGeom>
        </p:spPr>
      </p:pic>
      <p:pic>
        <p:nvPicPr>
          <p:cNvPr id="11" name="Picture 10" descr="new-square-pic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766" y="573252"/>
            <a:ext cx="3025007" cy="3151048"/>
          </a:xfrm>
          <a:prstGeom prst="rect">
            <a:avLst/>
          </a:prstGeom>
        </p:spPr>
      </p:pic>
      <p:pic>
        <p:nvPicPr>
          <p:cNvPr id="4" name="Picture 3" descr="Untitle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1" b="21323"/>
          <a:stretch/>
        </p:blipFill>
        <p:spPr>
          <a:xfrm>
            <a:off x="1837766" y="558312"/>
            <a:ext cx="2984500" cy="30778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9478" y="3128193"/>
            <a:ext cx="2786948" cy="3466355"/>
          </a:xfrm>
          <a:prstGeom prst="rect">
            <a:avLst/>
          </a:prstGeom>
        </p:spPr>
      </p:pic>
      <p:pic>
        <p:nvPicPr>
          <p:cNvPr id="9" name="Picture 8" descr="search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915" y="3797187"/>
            <a:ext cx="901700" cy="1231900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  <p:pic>
        <p:nvPicPr>
          <p:cNvPr id="10" name="Picture 9" descr="imgres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726" y="3834738"/>
            <a:ext cx="1292039" cy="1292039"/>
          </a:xfrm>
          <a:prstGeom prst="rect">
            <a:avLst/>
          </a:prstGeom>
        </p:spPr>
      </p:pic>
      <p:pic>
        <p:nvPicPr>
          <p:cNvPr id="12" name="Picture 11" descr="cover3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594" y="3128193"/>
            <a:ext cx="2387777" cy="3466355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56216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94076" cy="65001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93118" y="6207714"/>
            <a:ext cx="37710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www.py4e.com/book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591769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is Fun to Be an OER Publisher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India</a:t>
            </a:r>
          </a:p>
          <a:p>
            <a:pPr lvl="1"/>
            <a:r>
              <a:rPr lang="en-US" dirty="0" smtClean="0"/>
              <a:t>Shroff</a:t>
            </a:r>
          </a:p>
          <a:p>
            <a:pPr lvl="1"/>
            <a:r>
              <a:rPr lang="en-US" dirty="0" smtClean="0"/>
              <a:t>DVD</a:t>
            </a:r>
          </a:p>
          <a:p>
            <a:r>
              <a:rPr lang="en-US" dirty="0" smtClean="0"/>
              <a:t>Italy	</a:t>
            </a:r>
          </a:p>
          <a:p>
            <a:pPr lvl="1"/>
            <a:r>
              <a:rPr lang="en-US" dirty="0" smtClean="0"/>
              <a:t>Book – but might also do it.py4e.com</a:t>
            </a:r>
          </a:p>
          <a:p>
            <a:r>
              <a:rPr lang="en-US" dirty="0" smtClean="0"/>
              <a:t>Korea</a:t>
            </a:r>
          </a:p>
          <a:p>
            <a:pPr lvl="1"/>
            <a:r>
              <a:rPr lang="en-US" dirty="0" smtClean="0"/>
              <a:t>MOOC platform</a:t>
            </a:r>
          </a:p>
          <a:p>
            <a:r>
              <a:rPr lang="en-US" dirty="0" smtClean="0"/>
              <a:t>Arabic</a:t>
            </a:r>
          </a:p>
          <a:p>
            <a:r>
              <a:rPr lang="is-IS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922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66B332A4-D438-4773-A77F-5ED49A448D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DF9AD32D-FF05-44F4-BD4D-9CEE89B71EB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Warning: If this freaks you out keep saying, </a:t>
            </a:r>
            <a:br>
              <a:rPr lang="en-US" sz="5400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5400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"It is only an App Store"</a:t>
            </a:r>
            <a:endParaRPr lang="en-US" sz="5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650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67D4867-5BA7-4462-B2F6-A23F4A622AA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ver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40" b="2"/>
          <a:stretch/>
        </p:blipFill>
        <p:spPr>
          <a:xfrm>
            <a:off x="6594670" y="643467"/>
            <a:ext cx="3656955" cy="541019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TL;DR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Empower Indie publishers</a:t>
            </a:r>
          </a:p>
          <a:p>
            <a:r>
              <a:rPr lang="en-US" sz="2000">
                <a:solidFill>
                  <a:schemeClr val="bg1"/>
                </a:solidFill>
              </a:rPr>
              <a:t>Democratize MOOCs</a:t>
            </a:r>
          </a:p>
          <a:p>
            <a:r>
              <a:rPr lang="en-US" sz="2000">
                <a:solidFill>
                  <a:schemeClr val="bg1"/>
                </a:solidFill>
              </a:rPr>
              <a:t>Democratize LORs</a:t>
            </a:r>
          </a:p>
          <a:p>
            <a:r>
              <a:rPr lang="en-US" sz="2000">
                <a:solidFill>
                  <a:schemeClr val="bg1"/>
                </a:solidFill>
              </a:rPr>
              <a:t>Disaggregate LMS</a:t>
            </a:r>
          </a:p>
        </p:txBody>
      </p:sp>
    </p:spTree>
    <p:extLst>
      <p:ext uri="{BB962C8B-B14F-4D97-AF65-F5344CB8AC3E}">
        <p14:creationId xmlns:p14="http://schemas.microsoft.com/office/powerpoint/2010/main" val="111904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tit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643" y="0"/>
            <a:ext cx="8774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435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93" y="258620"/>
            <a:ext cx="8940799" cy="5216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3201" y="5800437"/>
            <a:ext cx="1143133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67" dirty="0">
                <a:solidFill>
                  <a:srgbClr val="FFFF00"/>
                </a:solidFill>
              </a:rPr>
              <a:t>https://</a:t>
            </a:r>
            <a:r>
              <a:rPr lang="en-US" sz="4267" dirty="0" err="1">
                <a:solidFill>
                  <a:srgbClr val="FFFF00"/>
                </a:solidFill>
              </a:rPr>
              <a:t>www.youtube.com</a:t>
            </a:r>
            <a:r>
              <a:rPr lang="en-US" sz="4267" dirty="0">
                <a:solidFill>
                  <a:srgbClr val="FFFF00"/>
                </a:solidFill>
              </a:rPr>
              <a:t>/</a:t>
            </a:r>
            <a:r>
              <a:rPr lang="en-US" sz="4267" dirty="0" err="1">
                <a:solidFill>
                  <a:srgbClr val="FFFF00"/>
                </a:solidFill>
              </a:rPr>
              <a:t>watch?v</a:t>
            </a:r>
            <a:r>
              <a:rPr lang="en-US" sz="4267" dirty="0">
                <a:solidFill>
                  <a:srgbClr val="FFFF00"/>
                </a:solidFill>
              </a:rPr>
              <a:t>=ETGi75aE_OA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87" t="14054" r="28563" b="4533"/>
          <a:stretch/>
        </p:blipFill>
        <p:spPr>
          <a:xfrm>
            <a:off x="8331200" y="2866819"/>
            <a:ext cx="3528291" cy="292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72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2" name="Diagram 1"/>
          <p:cNvGraphicFramePr/>
          <p:nvPr>
            <p:extLst/>
          </p:nvPr>
        </p:nvGraphicFramePr>
        <p:xfrm>
          <a:off x="4445261" y="33002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66713" y="956259"/>
            <a:ext cx="481395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85000"/>
                  </a:schemeClr>
                </a:solidFill>
              </a:rPr>
              <a:t>IMS CONTENT ITEM® FILLS THE GAPS AND </a:t>
            </a:r>
            <a:r>
              <a:rPr lang="en-US" sz="3200" b="1" dirty="0">
                <a:solidFill>
                  <a:srgbClr val="EC8000"/>
                </a:solidFill>
              </a:rPr>
              <a:t>MAKES CONNECTIONS</a:t>
            </a:r>
            <a:r>
              <a:rPr lang="en-US" sz="3200" b="1" dirty="0">
                <a:solidFill>
                  <a:schemeClr val="bg1">
                    <a:lumMod val="85000"/>
                  </a:schemeClr>
                </a:solidFill>
              </a:rPr>
              <a:t> BETWEEN IMS LEARNING TOOLS INTEROPERABILITY® AND IMS COMMON CARTRIDGE®.</a:t>
            </a:r>
            <a:endParaRPr lang="en-US" sz="3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946382" y="6127585"/>
            <a:ext cx="100238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LTI®, CC®, </a:t>
            </a:r>
            <a:r>
              <a:rPr lang="en-US" sz="1600">
                <a:solidFill>
                  <a:schemeClr val="bg1">
                    <a:lumMod val="85000"/>
                  </a:schemeClr>
                </a:solidFill>
              </a:rPr>
              <a:t>and Content Item® 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are trademarks 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of IMS Global Learning Consortium, Inc. (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  <a:hlinkClick r:id="rId8"/>
              </a:rPr>
              <a:t>www.imsglobal.org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3729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2" name="Diagram 1"/>
          <p:cNvGraphicFramePr/>
          <p:nvPr>
            <p:extLst/>
          </p:nvPr>
        </p:nvGraphicFramePr>
        <p:xfrm>
          <a:off x="4445261" y="33002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66713" y="956259"/>
            <a:ext cx="48893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85000"/>
                  </a:schemeClr>
                </a:solidFill>
              </a:rPr>
              <a:t>FOR THE FIRST TIME IN THE HISTORY OF EDUCATIONAL TECHNOLOGY, YOU CAN MAKE AN APP </a:t>
            </a:r>
            <a:r>
              <a:rPr lang="en-US" sz="3200" b="1">
                <a:solidFill>
                  <a:schemeClr val="bg1">
                    <a:lumMod val="85000"/>
                  </a:schemeClr>
                </a:solidFill>
              </a:rPr>
              <a:t>STORE AND LEARNING </a:t>
            </a:r>
            <a:r>
              <a:rPr lang="en-US" sz="3200" b="1" dirty="0">
                <a:solidFill>
                  <a:schemeClr val="bg1">
                    <a:lumMod val="85000"/>
                  </a:schemeClr>
                </a:solidFill>
              </a:rPr>
              <a:t>OBJECT REPOSITORY </a:t>
            </a:r>
            <a:r>
              <a:rPr lang="en-US" sz="3200" b="1" dirty="0">
                <a:solidFill>
                  <a:srgbClr val="EC8000"/>
                </a:solidFill>
              </a:rPr>
              <a:t>WITHOUT PROPRIETATY EXTENSIONS</a:t>
            </a:r>
            <a:r>
              <a:rPr lang="en-US" sz="3200" b="1" dirty="0">
                <a:solidFill>
                  <a:srgbClr val="FFC000"/>
                </a:solidFill>
              </a:rPr>
              <a:t>.</a:t>
            </a:r>
            <a:endParaRPr lang="en-US" sz="3200" b="1" dirty="0">
              <a:solidFill>
                <a:srgbClr val="FFC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946382" y="6127585"/>
            <a:ext cx="100238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LTI®, CC®, </a:t>
            </a:r>
            <a:r>
              <a:rPr lang="en-US" sz="1600">
                <a:solidFill>
                  <a:schemeClr val="bg1">
                    <a:lumMod val="85000"/>
                  </a:schemeClr>
                </a:solidFill>
              </a:rPr>
              <a:t>and Content Item® 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are trademarks 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of IMS Global Learning Consortium, Inc. (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  <a:hlinkClick r:id="rId8"/>
              </a:rPr>
              <a:t>www.imsglobal.org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2576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59" y="1"/>
            <a:ext cx="9686483" cy="610153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19245" y="5948219"/>
            <a:ext cx="1014675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www.py4e.com (a.k.a. </a:t>
            </a:r>
            <a:r>
              <a:rPr lang="en-US" sz="3733" dirty="0" err="1"/>
              <a:t>www.masteringpython.com</a:t>
            </a:r>
            <a:r>
              <a:rPr lang="en-US" sz="3733" dirty="0"/>
              <a:t>)</a:t>
            </a:r>
            <a:endParaRPr lang="en-US" sz="3733" dirty="0"/>
          </a:p>
        </p:txBody>
      </p:sp>
    </p:spTree>
    <p:extLst>
      <p:ext uri="{BB962C8B-B14F-4D97-AF65-F5344CB8AC3E}">
        <p14:creationId xmlns:p14="http://schemas.microsoft.com/office/powerpoint/2010/main" val="352793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44186" y="2810496"/>
            <a:ext cx="864705" cy="1133061"/>
            <a:chOff x="9551504" y="2594113"/>
            <a:chExt cx="864705" cy="1133061"/>
          </a:xfrm>
        </p:grpSpPr>
        <p:sp>
          <p:nvSpPr>
            <p:cNvPr id="3" name="Rectangle 2"/>
            <p:cNvSpPr/>
            <p:nvPr/>
          </p:nvSpPr>
          <p:spPr>
            <a:xfrm>
              <a:off x="9551504" y="2594113"/>
              <a:ext cx="864705" cy="11330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9791424" y="2663687"/>
              <a:ext cx="384865" cy="993913"/>
            </a:xfrm>
            <a:prstGeom prst="rect">
              <a:avLst/>
            </a:prstGeom>
          </p:spPr>
        </p:pic>
      </p:grpSp>
      <p:grpSp>
        <p:nvGrpSpPr>
          <p:cNvPr id="5" name="Group 4"/>
          <p:cNvGrpSpPr/>
          <p:nvPr/>
        </p:nvGrpSpPr>
        <p:grpSpPr>
          <a:xfrm>
            <a:off x="1877710" y="2953870"/>
            <a:ext cx="2196337" cy="846316"/>
            <a:chOff x="8256101" y="3459943"/>
            <a:chExt cx="1632558" cy="629075"/>
          </a:xfrm>
        </p:grpSpPr>
        <p:sp>
          <p:nvSpPr>
            <p:cNvPr id="6" name="Rectangle 5"/>
            <p:cNvSpPr/>
            <p:nvPr/>
          </p:nvSpPr>
          <p:spPr>
            <a:xfrm>
              <a:off x="8256101" y="3519494"/>
              <a:ext cx="1632558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 err="1"/>
                <a:t>github</a:t>
              </a:r>
              <a:r>
                <a:rPr lang="en-US" sz="3200" dirty="0"/>
                <a:t>   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9226472" y="3459943"/>
              <a:ext cx="629075" cy="629075"/>
            </a:xfrm>
            <a:prstGeom prst="rect">
              <a:avLst/>
            </a:prstGeom>
          </p:spPr>
        </p:pic>
      </p:grpSp>
      <p:sp>
        <p:nvSpPr>
          <p:cNvPr id="8" name="Rectangle 7"/>
          <p:cNvSpPr/>
          <p:nvPr/>
        </p:nvSpPr>
        <p:spPr>
          <a:xfrm>
            <a:off x="4852123" y="2495528"/>
            <a:ext cx="3421172" cy="1655189"/>
          </a:xfrm>
          <a:prstGeom prst="rect">
            <a:avLst/>
          </a:prstGeom>
          <a:solidFill>
            <a:srgbClr val="3DAA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667" dirty="0"/>
              <a:t>py4e.com</a:t>
            </a:r>
            <a:endParaRPr lang="en-US" sz="2667" dirty="0"/>
          </a:p>
          <a:p>
            <a:pPr marL="285744" indent="-285744">
              <a:buFont typeface="Arial" charset="0"/>
              <a:buChar char="•"/>
            </a:pPr>
            <a:r>
              <a:rPr lang="en-US" sz="2667" dirty="0"/>
              <a:t>App Store (</a:t>
            </a:r>
            <a:r>
              <a:rPr lang="en-US" sz="2667" b="1" dirty="0"/>
              <a:t>次)</a:t>
            </a:r>
            <a:endParaRPr lang="en-US" sz="2667" dirty="0"/>
          </a:p>
          <a:p>
            <a:pPr marL="285744" indent="-285744">
              <a:buFont typeface="Arial" charset="0"/>
              <a:buChar char="•"/>
            </a:pPr>
            <a:r>
              <a:rPr lang="en-US" sz="2667" dirty="0"/>
              <a:t>OER Content </a:t>
            </a:r>
            <a:r>
              <a:rPr lang="en-US" altLang="ko-KR" sz="2667" dirty="0"/>
              <a:t>(</a:t>
            </a:r>
            <a:r>
              <a:rPr lang="ko-KR" altLang="en-US" sz="2667" dirty="0"/>
              <a:t>코스</a:t>
            </a:r>
            <a:r>
              <a:rPr lang="en-US" altLang="ko-KR" sz="2667" dirty="0"/>
              <a:t>)</a:t>
            </a:r>
            <a:endParaRPr lang="en-US" sz="2667" dirty="0"/>
          </a:p>
        </p:txBody>
      </p:sp>
      <p:sp>
        <p:nvSpPr>
          <p:cNvPr id="9" name="Rectangle 8"/>
          <p:cNvSpPr/>
          <p:nvPr/>
        </p:nvSpPr>
        <p:spPr>
          <a:xfrm>
            <a:off x="4521906" y="465321"/>
            <a:ext cx="2331044" cy="792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CreateSpace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814" y="418249"/>
            <a:ext cx="1157597" cy="167941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9648305" y="4150717"/>
            <a:ext cx="2355292" cy="7914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Coursera</a:t>
            </a:r>
          </a:p>
        </p:txBody>
      </p:sp>
      <p:grpSp>
        <p:nvGrpSpPr>
          <p:cNvPr id="62" name="Group 61"/>
          <p:cNvGrpSpPr/>
          <p:nvPr/>
        </p:nvGrpSpPr>
        <p:grpSpPr>
          <a:xfrm>
            <a:off x="10041255" y="2135787"/>
            <a:ext cx="1795572" cy="1800717"/>
            <a:chOff x="5474897" y="1988043"/>
            <a:chExt cx="1346679" cy="135053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74897" y="1988043"/>
              <a:ext cx="1346679" cy="1350538"/>
            </a:xfrm>
            <a:prstGeom prst="rect">
              <a:avLst/>
            </a:prstGeom>
          </p:spPr>
        </p:pic>
        <p:sp>
          <p:nvSpPr>
            <p:cNvPr id="15" name="Rounded Rectangle 14"/>
            <p:cNvSpPr/>
            <p:nvPr/>
          </p:nvSpPr>
          <p:spPr>
            <a:xfrm>
              <a:off x="5952579" y="2550964"/>
              <a:ext cx="401713" cy="224694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1" dirty="0"/>
                <a:t>3K</a:t>
              </a:r>
            </a:p>
          </p:txBody>
        </p:sp>
      </p:grpSp>
      <p:sp>
        <p:nvSpPr>
          <p:cNvPr id="16" name="Rectangle 15"/>
          <p:cNvSpPr/>
          <p:nvPr/>
        </p:nvSpPr>
        <p:spPr>
          <a:xfrm>
            <a:off x="580155" y="6100417"/>
            <a:ext cx="2595109" cy="467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archive.org</a:t>
            </a:r>
            <a:endParaRPr lang="en-US" sz="32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4197" y="807613"/>
            <a:ext cx="627823" cy="62782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9079" y="465322"/>
            <a:ext cx="627823" cy="627823"/>
          </a:xfrm>
          <a:prstGeom prst="rect">
            <a:avLst/>
          </a:prstGeom>
        </p:spPr>
      </p:pic>
      <p:sp>
        <p:nvSpPr>
          <p:cNvPr id="26" name="Can 25"/>
          <p:cNvSpPr/>
          <p:nvPr/>
        </p:nvSpPr>
        <p:spPr>
          <a:xfrm>
            <a:off x="2288373" y="4455389"/>
            <a:ext cx="1375009" cy="85672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Media</a:t>
            </a:r>
            <a:endParaRPr lang="en-US" sz="3200" dirty="0"/>
          </a:p>
        </p:txBody>
      </p:sp>
      <p:sp>
        <p:nvSpPr>
          <p:cNvPr id="27" name="Rectangle 26"/>
          <p:cNvSpPr/>
          <p:nvPr/>
        </p:nvSpPr>
        <p:spPr>
          <a:xfrm>
            <a:off x="3200619" y="6105057"/>
            <a:ext cx="1842436" cy="467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Amazon</a:t>
            </a:r>
            <a:endParaRPr lang="en-US" sz="3200" dirty="0"/>
          </a:p>
        </p:txBody>
      </p:sp>
      <p:sp>
        <p:nvSpPr>
          <p:cNvPr id="28" name="Rectangle 27"/>
          <p:cNvSpPr/>
          <p:nvPr/>
        </p:nvSpPr>
        <p:spPr>
          <a:xfrm>
            <a:off x="5068409" y="6105057"/>
            <a:ext cx="2334523" cy="467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YouTube</a:t>
            </a:r>
            <a:endParaRPr lang="en-US" sz="3200" dirty="0"/>
          </a:p>
        </p:txBody>
      </p:sp>
      <p:sp>
        <p:nvSpPr>
          <p:cNvPr id="29" name="Rectangle 28"/>
          <p:cNvSpPr/>
          <p:nvPr/>
        </p:nvSpPr>
        <p:spPr>
          <a:xfrm>
            <a:off x="7402933" y="6102668"/>
            <a:ext cx="1982113" cy="467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ITunes</a:t>
            </a:r>
            <a:endParaRPr lang="en-US" sz="3200" dirty="0"/>
          </a:p>
        </p:txBody>
      </p:sp>
      <p:sp>
        <p:nvSpPr>
          <p:cNvPr id="30" name="Rectangle 29"/>
          <p:cNvSpPr/>
          <p:nvPr/>
        </p:nvSpPr>
        <p:spPr>
          <a:xfrm>
            <a:off x="9395872" y="6100417"/>
            <a:ext cx="2340605" cy="467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GooglePlay</a:t>
            </a:r>
            <a:endParaRPr lang="en-US" sz="3200" dirty="0"/>
          </a:p>
        </p:txBody>
      </p:sp>
      <p:sp>
        <p:nvSpPr>
          <p:cNvPr id="31" name="Rectangle 30"/>
          <p:cNvSpPr/>
          <p:nvPr/>
        </p:nvSpPr>
        <p:spPr>
          <a:xfrm>
            <a:off x="2734929" y="1549817"/>
            <a:ext cx="1483431" cy="701441"/>
          </a:xfrm>
          <a:prstGeom prst="rect">
            <a:avLst/>
          </a:prstGeom>
          <a:solidFill>
            <a:srgbClr val="3DAA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Pandoc</a:t>
            </a:r>
            <a:endParaRPr lang="en-US" sz="3200" dirty="0"/>
          </a:p>
        </p:txBody>
      </p:sp>
      <p:cxnSp>
        <p:nvCxnSpPr>
          <p:cNvPr id="32" name="Straight Arrow Connector 31"/>
          <p:cNvCxnSpPr>
            <a:stCxn id="3" idx="2"/>
            <a:endCxn id="26" idx="2"/>
          </p:cNvCxnSpPr>
          <p:nvPr/>
        </p:nvCxnSpPr>
        <p:spPr>
          <a:xfrm>
            <a:off x="876540" y="3943557"/>
            <a:ext cx="1411833" cy="9401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4" idx="1"/>
            <a:endCxn id="6" idx="1"/>
          </p:cNvCxnSpPr>
          <p:nvPr/>
        </p:nvCxnSpPr>
        <p:spPr>
          <a:xfrm flipV="1">
            <a:off x="1068971" y="3348215"/>
            <a:ext cx="808739" cy="288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6" idx="3"/>
            <a:endCxn id="16" idx="0"/>
          </p:cNvCxnSpPr>
          <p:nvPr/>
        </p:nvCxnSpPr>
        <p:spPr>
          <a:xfrm flipH="1">
            <a:off x="1877709" y="5312110"/>
            <a:ext cx="1098168" cy="7883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26" idx="3"/>
            <a:endCxn id="29" idx="0"/>
          </p:cNvCxnSpPr>
          <p:nvPr/>
        </p:nvCxnSpPr>
        <p:spPr>
          <a:xfrm>
            <a:off x="2975877" y="5312110"/>
            <a:ext cx="5418112" cy="7905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6" idx="0"/>
            <a:endCxn id="31" idx="2"/>
          </p:cNvCxnSpPr>
          <p:nvPr/>
        </p:nvCxnSpPr>
        <p:spPr>
          <a:xfrm flipV="1">
            <a:off x="2975879" y="2251257"/>
            <a:ext cx="500765" cy="7827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31" idx="0"/>
            <a:endCxn id="9" idx="1"/>
          </p:cNvCxnSpPr>
          <p:nvPr/>
        </p:nvCxnSpPr>
        <p:spPr>
          <a:xfrm flipV="1">
            <a:off x="3476644" y="861640"/>
            <a:ext cx="1045261" cy="6881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6" idx="3"/>
            <a:endCxn id="8" idx="1"/>
          </p:cNvCxnSpPr>
          <p:nvPr/>
        </p:nvCxnSpPr>
        <p:spPr>
          <a:xfrm flipV="1">
            <a:off x="4074047" y="3323123"/>
            <a:ext cx="778076" cy="250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Picture 6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39042" y="1144769"/>
            <a:ext cx="627823" cy="627823"/>
          </a:xfrm>
          <a:prstGeom prst="rect">
            <a:avLst/>
          </a:prstGeom>
        </p:spPr>
      </p:pic>
      <p:sp>
        <p:nvSpPr>
          <p:cNvPr id="71" name="Rectangle 70"/>
          <p:cNvSpPr/>
          <p:nvPr/>
        </p:nvSpPr>
        <p:spPr>
          <a:xfrm>
            <a:off x="9648303" y="4941889"/>
            <a:ext cx="2355292" cy="7914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UM/Canvas</a:t>
            </a:r>
            <a:endParaRPr lang="en-US" sz="3200" dirty="0"/>
          </a:p>
        </p:txBody>
      </p:sp>
      <p:cxnSp>
        <p:nvCxnSpPr>
          <p:cNvPr id="81" name="Straight Arrow Connector 80"/>
          <p:cNvCxnSpPr>
            <a:stCxn id="8" idx="3"/>
            <a:endCxn id="71" idx="1"/>
          </p:cNvCxnSpPr>
          <p:nvPr/>
        </p:nvCxnSpPr>
        <p:spPr>
          <a:xfrm>
            <a:off x="8273295" y="3323123"/>
            <a:ext cx="1375008" cy="2014471"/>
          </a:xfrm>
          <a:prstGeom prst="straightConnector1">
            <a:avLst/>
          </a:prstGeom>
          <a:ln w="3810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8" idx="3"/>
            <a:endCxn id="11" idx="1"/>
          </p:cNvCxnSpPr>
          <p:nvPr/>
        </p:nvCxnSpPr>
        <p:spPr>
          <a:xfrm>
            <a:off x="8273296" y="3323123"/>
            <a:ext cx="1375009" cy="1223299"/>
          </a:xfrm>
          <a:prstGeom prst="straightConnector1">
            <a:avLst/>
          </a:prstGeom>
          <a:ln w="3810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8" idx="3"/>
            <a:endCxn id="14" idx="1"/>
          </p:cNvCxnSpPr>
          <p:nvPr/>
        </p:nvCxnSpPr>
        <p:spPr>
          <a:xfrm flipV="1">
            <a:off x="8273295" y="3036146"/>
            <a:ext cx="1767960" cy="286977"/>
          </a:xfrm>
          <a:prstGeom prst="straightConnector1">
            <a:avLst/>
          </a:prstGeom>
          <a:ln w="3810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10" idx="3"/>
            <a:endCxn id="22" idx="1"/>
          </p:cNvCxnSpPr>
          <p:nvPr/>
        </p:nvCxnSpPr>
        <p:spPr>
          <a:xfrm flipV="1">
            <a:off x="8096412" y="1121524"/>
            <a:ext cx="1737785" cy="1364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8" idx="3"/>
            <a:endCxn id="22" idx="1"/>
          </p:cNvCxnSpPr>
          <p:nvPr/>
        </p:nvCxnSpPr>
        <p:spPr>
          <a:xfrm flipV="1">
            <a:off x="8273295" y="1121525"/>
            <a:ext cx="1560901" cy="2201599"/>
          </a:xfrm>
          <a:prstGeom prst="straightConnector1">
            <a:avLst/>
          </a:prstGeom>
          <a:ln w="3810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7" name="Picture 9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89" b="8275"/>
          <a:stretch/>
        </p:blipFill>
        <p:spPr>
          <a:xfrm>
            <a:off x="6907413" y="4522028"/>
            <a:ext cx="1445403" cy="11135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8" name="Picture 97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14" b="14611"/>
          <a:stretch/>
        </p:blipFill>
        <p:spPr>
          <a:xfrm>
            <a:off x="793899" y="807612"/>
            <a:ext cx="1225000" cy="8706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9" name="Rounded Rectangle 98"/>
          <p:cNvSpPr/>
          <p:nvPr/>
        </p:nvSpPr>
        <p:spPr>
          <a:xfrm>
            <a:off x="11544328" y="4990063"/>
            <a:ext cx="535617" cy="29959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1" dirty="0"/>
              <a:t>300</a:t>
            </a:r>
            <a:endParaRPr lang="en-US" sz="1351" dirty="0"/>
          </a:p>
        </p:txBody>
      </p:sp>
      <p:sp>
        <p:nvSpPr>
          <p:cNvPr id="42" name="Shape 41"/>
          <p:cNvSpPr/>
          <p:nvPr/>
        </p:nvSpPr>
        <p:spPr>
          <a:xfrm>
            <a:off x="7811609" y="2789020"/>
            <a:ext cx="931968" cy="931968"/>
          </a:xfrm>
          <a:prstGeom prst="gear9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 sz="2400" dirty="0"/>
          </a:p>
        </p:txBody>
      </p:sp>
      <p:sp>
        <p:nvSpPr>
          <p:cNvPr id="47" name="Rounded Rectangle 46"/>
          <p:cNvSpPr/>
          <p:nvPr/>
        </p:nvSpPr>
        <p:spPr>
          <a:xfrm>
            <a:off x="11296902" y="4036476"/>
            <a:ext cx="734087" cy="295497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1"/>
              <a:t>1.2M</a:t>
            </a:r>
            <a:endParaRPr lang="en-US" sz="1351" dirty="0"/>
          </a:p>
        </p:txBody>
      </p:sp>
      <p:sp>
        <p:nvSpPr>
          <p:cNvPr id="48" name="Rounded Rectangle 47"/>
          <p:cNvSpPr/>
          <p:nvPr/>
        </p:nvSpPr>
        <p:spPr>
          <a:xfrm>
            <a:off x="11465719" y="544313"/>
            <a:ext cx="537877" cy="26330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1"/>
              <a:t>10</a:t>
            </a:r>
            <a:endParaRPr lang="en-US" sz="1351" dirty="0"/>
          </a:p>
        </p:txBody>
      </p:sp>
    </p:spTree>
    <p:extLst>
      <p:ext uri="{BB962C8B-B14F-4D97-AF65-F5344CB8AC3E}">
        <p14:creationId xmlns:p14="http://schemas.microsoft.com/office/powerpoint/2010/main" val="319366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239</Words>
  <Application>Microsoft Macintosh PowerPoint</Application>
  <PresentationFormat>Widescreen</PresentationFormat>
  <Paragraphs>69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Calibri Light</vt:lpstr>
      <vt:lpstr>맑은 고딕</vt:lpstr>
      <vt:lpstr>Arial</vt:lpstr>
      <vt:lpstr>Office Theme</vt:lpstr>
      <vt:lpstr>Koseu – LMS / LOR / MOOC Platform / App Store</vt:lpstr>
      <vt:lpstr>Warning: If this freaks you out keep saying,  "It is only an App Store"</vt:lpstr>
      <vt:lpstr>TL;DR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TL;DR</vt:lpstr>
      <vt:lpstr>PowerPoint Presentation</vt:lpstr>
      <vt:lpstr>PowerPoint Presentation</vt:lpstr>
      <vt:lpstr>What does $198.35 get you?</vt:lpstr>
      <vt:lpstr>PowerPoint Presentation</vt:lpstr>
      <vt:lpstr>PowerPoint Presentation</vt:lpstr>
      <vt:lpstr>PowerPoint Presentation</vt:lpstr>
      <vt:lpstr>It is Fun to Be an OER Publisher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Koseu – LMS / LOR / MOOC Platform / App Store</dc:title>
  <dc:creator>Severance, Charles</dc:creator>
  <cp:lastModifiedBy>Severance, Charles</cp:lastModifiedBy>
  <cp:revision>4</cp:revision>
  <dcterms:created xsi:type="dcterms:W3CDTF">2018-06-03T11:32:10Z</dcterms:created>
  <dcterms:modified xsi:type="dcterms:W3CDTF">2018-06-03T11:47:58Z</dcterms:modified>
</cp:coreProperties>
</file>

<file path=docProps/thumbnail.jpeg>
</file>